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328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91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6C25D-6E79-4E51-BF8C-1B95FA0CD42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F9A5E-8D21-4C34-87A4-9964AA7C0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3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74"/>
            <a:ext cx="7560309" cy="9372600"/>
          </a:xfrm>
          <a:custGeom>
            <a:avLst/>
            <a:gdLst/>
            <a:ahLst/>
            <a:cxnLst/>
            <a:rect l="l" t="t" r="r" b="b"/>
            <a:pathLst>
              <a:path w="7560309" h="9372600">
                <a:moveTo>
                  <a:pt x="7559903" y="0"/>
                </a:moveTo>
                <a:lnTo>
                  <a:pt x="0" y="0"/>
                </a:lnTo>
                <a:lnTo>
                  <a:pt x="0" y="8711054"/>
                </a:lnTo>
                <a:lnTo>
                  <a:pt x="6786124" y="8711054"/>
                </a:lnTo>
                <a:lnTo>
                  <a:pt x="6845367" y="8711960"/>
                </a:lnTo>
                <a:lnTo>
                  <a:pt x="6902149" y="8714583"/>
                </a:lnTo>
                <a:lnTo>
                  <a:pt x="6956449" y="8718987"/>
                </a:lnTo>
                <a:lnTo>
                  <a:pt x="7008284" y="8725197"/>
                </a:lnTo>
                <a:lnTo>
                  <a:pt x="7057672" y="8733242"/>
                </a:lnTo>
                <a:lnTo>
                  <a:pt x="7104629" y="8743146"/>
                </a:lnTo>
                <a:lnTo>
                  <a:pt x="7149174" y="8754936"/>
                </a:lnTo>
                <a:lnTo>
                  <a:pt x="7191322" y="8768638"/>
                </a:lnTo>
                <a:lnTo>
                  <a:pt x="7231091" y="8784280"/>
                </a:lnTo>
                <a:lnTo>
                  <a:pt x="7268500" y="8801887"/>
                </a:lnTo>
                <a:lnTo>
                  <a:pt x="7303563" y="8821485"/>
                </a:lnTo>
                <a:lnTo>
                  <a:pt x="7336300" y="8843102"/>
                </a:lnTo>
                <a:lnTo>
                  <a:pt x="7366727" y="8866762"/>
                </a:lnTo>
                <a:lnTo>
                  <a:pt x="7394861" y="8892494"/>
                </a:lnTo>
                <a:lnTo>
                  <a:pt x="7444320" y="8950274"/>
                </a:lnTo>
                <a:lnTo>
                  <a:pt x="7465680" y="8982376"/>
                </a:lnTo>
                <a:lnTo>
                  <a:pt x="7484816" y="9016654"/>
                </a:lnTo>
                <a:lnTo>
                  <a:pt x="7501745" y="9053134"/>
                </a:lnTo>
                <a:lnTo>
                  <a:pt x="7516484" y="9091844"/>
                </a:lnTo>
                <a:lnTo>
                  <a:pt x="7529052" y="9132808"/>
                </a:lnTo>
                <a:lnTo>
                  <a:pt x="7539465" y="9176054"/>
                </a:lnTo>
                <a:lnTo>
                  <a:pt x="7547740" y="9221608"/>
                </a:lnTo>
                <a:lnTo>
                  <a:pt x="7553894" y="9269496"/>
                </a:lnTo>
                <a:lnTo>
                  <a:pt x="7557945" y="9319745"/>
                </a:lnTo>
                <a:lnTo>
                  <a:pt x="7559903" y="9372203"/>
                </a:lnTo>
                <a:lnTo>
                  <a:pt x="7559903" y="0"/>
                </a:lnTo>
                <a:close/>
              </a:path>
            </a:pathLst>
          </a:custGeom>
          <a:solidFill>
            <a:srgbClr val="4E51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374880" y="9843351"/>
            <a:ext cx="68580" cy="108585"/>
          </a:xfrm>
          <a:custGeom>
            <a:avLst/>
            <a:gdLst/>
            <a:ahLst/>
            <a:cxnLst/>
            <a:rect l="l" t="t" r="r" b="b"/>
            <a:pathLst>
              <a:path w="68579" h="108584">
                <a:moveTo>
                  <a:pt x="68338" y="0"/>
                </a:moveTo>
                <a:lnTo>
                  <a:pt x="0" y="0"/>
                </a:lnTo>
                <a:lnTo>
                  <a:pt x="0" y="108254"/>
                </a:lnTo>
                <a:lnTo>
                  <a:pt x="28498" y="108254"/>
                </a:lnTo>
                <a:lnTo>
                  <a:pt x="28498" y="25145"/>
                </a:lnTo>
                <a:lnTo>
                  <a:pt x="68338" y="25145"/>
                </a:lnTo>
                <a:lnTo>
                  <a:pt x="68338" y="0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58400" y="9909695"/>
            <a:ext cx="28575" cy="41910"/>
          </a:xfrm>
          <a:custGeom>
            <a:avLst/>
            <a:gdLst/>
            <a:ahLst/>
            <a:cxnLst/>
            <a:rect l="l" t="t" r="r" b="b"/>
            <a:pathLst>
              <a:path w="28575" h="41909">
                <a:moveTo>
                  <a:pt x="0" y="41910"/>
                </a:moveTo>
                <a:lnTo>
                  <a:pt x="28486" y="41910"/>
                </a:lnTo>
                <a:lnTo>
                  <a:pt x="28486" y="0"/>
                </a:lnTo>
                <a:lnTo>
                  <a:pt x="0" y="0"/>
                </a:lnTo>
                <a:lnTo>
                  <a:pt x="0" y="41910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58400" y="9896995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339" y="0"/>
                </a:lnTo>
              </a:path>
            </a:pathLst>
          </a:custGeom>
          <a:ln w="25400">
            <a:solidFill>
              <a:srgbClr val="0086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58400" y="9843655"/>
            <a:ext cx="28575" cy="40640"/>
          </a:xfrm>
          <a:custGeom>
            <a:avLst/>
            <a:gdLst/>
            <a:ahLst/>
            <a:cxnLst/>
            <a:rect l="l" t="t" r="r" b="b"/>
            <a:pathLst>
              <a:path w="28575" h="40640">
                <a:moveTo>
                  <a:pt x="0" y="40639"/>
                </a:moveTo>
                <a:lnTo>
                  <a:pt x="28486" y="40639"/>
                </a:lnTo>
                <a:lnTo>
                  <a:pt x="28486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9216" y="9909200"/>
            <a:ext cx="28575" cy="42545"/>
          </a:xfrm>
          <a:custGeom>
            <a:avLst/>
            <a:gdLst/>
            <a:ahLst/>
            <a:cxnLst/>
            <a:rect l="l" t="t" r="r" b="b"/>
            <a:pathLst>
              <a:path w="28575" h="42545">
                <a:moveTo>
                  <a:pt x="28524" y="0"/>
                </a:moveTo>
                <a:lnTo>
                  <a:pt x="0" y="0"/>
                </a:lnTo>
                <a:lnTo>
                  <a:pt x="0" y="42405"/>
                </a:lnTo>
                <a:lnTo>
                  <a:pt x="28524" y="42405"/>
                </a:lnTo>
                <a:lnTo>
                  <a:pt x="28524" y="0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9216" y="9843351"/>
            <a:ext cx="28575" cy="40640"/>
          </a:xfrm>
          <a:custGeom>
            <a:avLst/>
            <a:gdLst/>
            <a:ahLst/>
            <a:cxnLst/>
            <a:rect l="l" t="t" r="r" b="b"/>
            <a:pathLst>
              <a:path w="28575" h="40640">
                <a:moveTo>
                  <a:pt x="28524" y="0"/>
                </a:moveTo>
                <a:lnTo>
                  <a:pt x="0" y="0"/>
                </a:lnTo>
                <a:lnTo>
                  <a:pt x="0" y="40411"/>
                </a:lnTo>
                <a:lnTo>
                  <a:pt x="28524" y="40411"/>
                </a:lnTo>
                <a:lnTo>
                  <a:pt x="28524" y="0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78685" y="9843351"/>
            <a:ext cx="206385" cy="108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5712" y="9843351"/>
            <a:ext cx="114300" cy="108585"/>
          </a:xfrm>
          <a:custGeom>
            <a:avLst/>
            <a:gdLst/>
            <a:ahLst/>
            <a:cxnLst/>
            <a:rect l="l" t="t" r="r" b="b"/>
            <a:pathLst>
              <a:path w="114300" h="108584">
                <a:moveTo>
                  <a:pt x="28092" y="0"/>
                </a:moveTo>
                <a:lnTo>
                  <a:pt x="0" y="0"/>
                </a:lnTo>
                <a:lnTo>
                  <a:pt x="0" y="108254"/>
                </a:lnTo>
                <a:lnTo>
                  <a:pt x="28486" y="108254"/>
                </a:lnTo>
                <a:lnTo>
                  <a:pt x="28486" y="43929"/>
                </a:lnTo>
                <a:lnTo>
                  <a:pt x="113880" y="43929"/>
                </a:lnTo>
                <a:lnTo>
                  <a:pt x="113880" y="37236"/>
                </a:lnTo>
                <a:lnTo>
                  <a:pt x="56934" y="37236"/>
                </a:lnTo>
                <a:lnTo>
                  <a:pt x="28092" y="0"/>
                </a:lnTo>
                <a:close/>
              </a:path>
              <a:path w="114300" h="108584">
                <a:moveTo>
                  <a:pt x="113880" y="43929"/>
                </a:moveTo>
                <a:lnTo>
                  <a:pt x="85382" y="43929"/>
                </a:lnTo>
                <a:lnTo>
                  <a:pt x="85382" y="108254"/>
                </a:lnTo>
                <a:lnTo>
                  <a:pt x="113880" y="108254"/>
                </a:lnTo>
                <a:lnTo>
                  <a:pt x="113880" y="43929"/>
                </a:lnTo>
                <a:close/>
              </a:path>
              <a:path w="114300" h="108584">
                <a:moveTo>
                  <a:pt x="85382" y="43929"/>
                </a:moveTo>
                <a:lnTo>
                  <a:pt x="28486" y="43929"/>
                </a:lnTo>
                <a:lnTo>
                  <a:pt x="56934" y="77901"/>
                </a:lnTo>
                <a:lnTo>
                  <a:pt x="85382" y="43929"/>
                </a:lnTo>
                <a:close/>
              </a:path>
              <a:path w="114300" h="108584">
                <a:moveTo>
                  <a:pt x="113880" y="0"/>
                </a:moveTo>
                <a:lnTo>
                  <a:pt x="85775" y="0"/>
                </a:lnTo>
                <a:lnTo>
                  <a:pt x="56934" y="37236"/>
                </a:lnTo>
                <a:lnTo>
                  <a:pt x="113880" y="37236"/>
                </a:lnTo>
                <a:lnTo>
                  <a:pt x="113880" y="0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0152" y="9843362"/>
            <a:ext cx="114300" cy="108585"/>
          </a:xfrm>
          <a:custGeom>
            <a:avLst/>
            <a:gdLst/>
            <a:ahLst/>
            <a:cxnLst/>
            <a:rect l="l" t="t" r="r" b="b"/>
            <a:pathLst>
              <a:path w="114300" h="108584">
                <a:moveTo>
                  <a:pt x="70192" y="0"/>
                </a:moveTo>
                <a:lnTo>
                  <a:pt x="43840" y="0"/>
                </a:lnTo>
                <a:lnTo>
                  <a:pt x="0" y="108242"/>
                </a:lnTo>
                <a:lnTo>
                  <a:pt x="28714" y="108242"/>
                </a:lnTo>
                <a:lnTo>
                  <a:pt x="34620" y="93065"/>
                </a:lnTo>
                <a:lnTo>
                  <a:pt x="107886" y="93065"/>
                </a:lnTo>
                <a:lnTo>
                  <a:pt x="98622" y="70192"/>
                </a:lnTo>
                <a:lnTo>
                  <a:pt x="43561" y="70192"/>
                </a:lnTo>
                <a:lnTo>
                  <a:pt x="56794" y="36220"/>
                </a:lnTo>
                <a:lnTo>
                  <a:pt x="84862" y="36220"/>
                </a:lnTo>
                <a:lnTo>
                  <a:pt x="70192" y="0"/>
                </a:lnTo>
                <a:close/>
              </a:path>
              <a:path w="114300" h="108584">
                <a:moveTo>
                  <a:pt x="107886" y="93065"/>
                </a:moveTo>
                <a:lnTo>
                  <a:pt x="78981" y="93065"/>
                </a:lnTo>
                <a:lnTo>
                  <a:pt x="84886" y="108242"/>
                </a:lnTo>
                <a:lnTo>
                  <a:pt x="114033" y="108242"/>
                </a:lnTo>
                <a:lnTo>
                  <a:pt x="107886" y="93065"/>
                </a:lnTo>
                <a:close/>
              </a:path>
              <a:path w="114300" h="108584">
                <a:moveTo>
                  <a:pt x="84862" y="36220"/>
                </a:moveTo>
                <a:lnTo>
                  <a:pt x="56794" y="36220"/>
                </a:lnTo>
                <a:lnTo>
                  <a:pt x="70040" y="70192"/>
                </a:lnTo>
                <a:lnTo>
                  <a:pt x="98622" y="70192"/>
                </a:lnTo>
                <a:lnTo>
                  <a:pt x="84862" y="36220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93905" y="10047365"/>
            <a:ext cx="29209" cy="83185"/>
          </a:xfrm>
          <a:custGeom>
            <a:avLst/>
            <a:gdLst/>
            <a:ahLst/>
            <a:cxnLst/>
            <a:rect l="l" t="t" r="r" b="b"/>
            <a:pathLst>
              <a:path w="29210" h="83184">
                <a:moveTo>
                  <a:pt x="28714" y="0"/>
                </a:moveTo>
                <a:lnTo>
                  <a:pt x="0" y="0"/>
                </a:lnTo>
                <a:lnTo>
                  <a:pt x="0" y="83058"/>
                </a:lnTo>
                <a:lnTo>
                  <a:pt x="28714" y="83058"/>
                </a:lnTo>
                <a:lnTo>
                  <a:pt x="28714" y="0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60618" y="10034690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427" y="0"/>
                </a:lnTo>
              </a:path>
            </a:pathLst>
          </a:custGeom>
          <a:ln w="25349">
            <a:solidFill>
              <a:srgbClr val="0086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49309" y="10047799"/>
            <a:ext cx="29209" cy="82550"/>
          </a:xfrm>
          <a:custGeom>
            <a:avLst/>
            <a:gdLst/>
            <a:ahLst/>
            <a:cxnLst/>
            <a:rect l="l" t="t" r="r" b="b"/>
            <a:pathLst>
              <a:path w="29210" h="82550">
                <a:moveTo>
                  <a:pt x="0" y="82549"/>
                </a:moveTo>
                <a:lnTo>
                  <a:pt x="28689" y="82549"/>
                </a:lnTo>
                <a:lnTo>
                  <a:pt x="28689" y="0"/>
                </a:lnTo>
                <a:lnTo>
                  <a:pt x="0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9309" y="10035099"/>
            <a:ext cx="93980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903" y="0"/>
                </a:lnTo>
              </a:path>
            </a:pathLst>
          </a:custGeom>
          <a:ln w="25400">
            <a:solidFill>
              <a:srgbClr val="0086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4536" y="10047380"/>
            <a:ext cx="29209" cy="83185"/>
          </a:xfrm>
          <a:custGeom>
            <a:avLst/>
            <a:gdLst/>
            <a:ahLst/>
            <a:cxnLst/>
            <a:rect l="l" t="t" r="r" b="b"/>
            <a:pathLst>
              <a:path w="29210" h="83184">
                <a:moveTo>
                  <a:pt x="28676" y="0"/>
                </a:moveTo>
                <a:lnTo>
                  <a:pt x="0" y="0"/>
                </a:lnTo>
                <a:lnTo>
                  <a:pt x="0" y="82969"/>
                </a:lnTo>
                <a:lnTo>
                  <a:pt x="28676" y="82969"/>
                </a:lnTo>
                <a:lnTo>
                  <a:pt x="28676" y="0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3701" y="10021990"/>
            <a:ext cx="79375" cy="108585"/>
          </a:xfrm>
          <a:custGeom>
            <a:avLst/>
            <a:gdLst/>
            <a:ahLst/>
            <a:cxnLst/>
            <a:rect l="l" t="t" r="r" b="b"/>
            <a:pathLst>
              <a:path w="79375" h="108584">
                <a:moveTo>
                  <a:pt x="79146" y="0"/>
                </a:moveTo>
                <a:lnTo>
                  <a:pt x="0" y="0"/>
                </a:lnTo>
                <a:lnTo>
                  <a:pt x="0" y="108432"/>
                </a:lnTo>
                <a:lnTo>
                  <a:pt x="79146" y="108432"/>
                </a:lnTo>
                <a:lnTo>
                  <a:pt x="79146" y="83096"/>
                </a:lnTo>
                <a:lnTo>
                  <a:pt x="28701" y="83096"/>
                </a:lnTo>
                <a:lnTo>
                  <a:pt x="28701" y="65430"/>
                </a:lnTo>
                <a:lnTo>
                  <a:pt x="73342" y="65430"/>
                </a:lnTo>
                <a:lnTo>
                  <a:pt x="73342" y="41008"/>
                </a:lnTo>
                <a:lnTo>
                  <a:pt x="28701" y="41008"/>
                </a:lnTo>
                <a:lnTo>
                  <a:pt x="28701" y="25349"/>
                </a:lnTo>
                <a:lnTo>
                  <a:pt x="79146" y="25349"/>
                </a:lnTo>
                <a:lnTo>
                  <a:pt x="79146" y="0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73143" y="10021889"/>
            <a:ext cx="104775" cy="108585"/>
          </a:xfrm>
          <a:custGeom>
            <a:avLst/>
            <a:gdLst/>
            <a:ahLst/>
            <a:cxnLst/>
            <a:rect l="l" t="t" r="r" b="b"/>
            <a:pathLst>
              <a:path w="104775" h="108584">
                <a:moveTo>
                  <a:pt x="28689" y="127"/>
                </a:moveTo>
                <a:lnTo>
                  <a:pt x="0" y="127"/>
                </a:lnTo>
                <a:lnTo>
                  <a:pt x="0" y="108534"/>
                </a:lnTo>
                <a:lnTo>
                  <a:pt x="28689" y="108534"/>
                </a:lnTo>
                <a:lnTo>
                  <a:pt x="28689" y="62725"/>
                </a:lnTo>
                <a:lnTo>
                  <a:pt x="69944" y="62725"/>
                </a:lnTo>
                <a:lnTo>
                  <a:pt x="60312" y="50038"/>
                </a:lnTo>
                <a:lnTo>
                  <a:pt x="70047" y="37096"/>
                </a:lnTo>
                <a:lnTo>
                  <a:pt x="28689" y="37096"/>
                </a:lnTo>
                <a:lnTo>
                  <a:pt x="28689" y="127"/>
                </a:lnTo>
                <a:close/>
              </a:path>
              <a:path w="104775" h="108584">
                <a:moveTo>
                  <a:pt x="69944" y="62725"/>
                </a:moveTo>
                <a:lnTo>
                  <a:pt x="28689" y="62725"/>
                </a:lnTo>
                <a:lnTo>
                  <a:pt x="35890" y="62826"/>
                </a:lnTo>
                <a:lnTo>
                  <a:pt x="71742" y="108534"/>
                </a:lnTo>
                <a:lnTo>
                  <a:pt x="104724" y="108534"/>
                </a:lnTo>
                <a:lnTo>
                  <a:pt x="69944" y="62725"/>
                </a:lnTo>
                <a:close/>
              </a:path>
              <a:path w="104775" h="108584">
                <a:moveTo>
                  <a:pt x="65506" y="0"/>
                </a:moveTo>
                <a:lnTo>
                  <a:pt x="37185" y="37096"/>
                </a:lnTo>
                <a:lnTo>
                  <a:pt x="70047" y="37096"/>
                </a:lnTo>
                <a:lnTo>
                  <a:pt x="97878" y="101"/>
                </a:lnTo>
                <a:lnTo>
                  <a:pt x="65506" y="0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5704" y="10022014"/>
            <a:ext cx="114300" cy="108585"/>
          </a:xfrm>
          <a:custGeom>
            <a:avLst/>
            <a:gdLst/>
            <a:ahLst/>
            <a:cxnLst/>
            <a:rect l="l" t="t" r="r" b="b"/>
            <a:pathLst>
              <a:path w="114300" h="108584">
                <a:moveTo>
                  <a:pt x="70230" y="0"/>
                </a:moveTo>
                <a:lnTo>
                  <a:pt x="43903" y="0"/>
                </a:lnTo>
                <a:lnTo>
                  <a:pt x="0" y="108407"/>
                </a:lnTo>
                <a:lnTo>
                  <a:pt x="28625" y="108407"/>
                </a:lnTo>
                <a:lnTo>
                  <a:pt x="34543" y="93192"/>
                </a:lnTo>
                <a:lnTo>
                  <a:pt x="107984" y="93192"/>
                </a:lnTo>
                <a:lnTo>
                  <a:pt x="98738" y="70370"/>
                </a:lnTo>
                <a:lnTo>
                  <a:pt x="43446" y="70370"/>
                </a:lnTo>
                <a:lnTo>
                  <a:pt x="56857" y="36055"/>
                </a:lnTo>
                <a:lnTo>
                  <a:pt x="84837" y="36055"/>
                </a:lnTo>
                <a:lnTo>
                  <a:pt x="70230" y="0"/>
                </a:lnTo>
                <a:close/>
              </a:path>
              <a:path w="114300" h="108584">
                <a:moveTo>
                  <a:pt x="107984" y="93192"/>
                </a:moveTo>
                <a:lnTo>
                  <a:pt x="79146" y="93192"/>
                </a:lnTo>
                <a:lnTo>
                  <a:pt x="85064" y="108407"/>
                </a:lnTo>
                <a:lnTo>
                  <a:pt x="114147" y="108407"/>
                </a:lnTo>
                <a:lnTo>
                  <a:pt x="107984" y="93192"/>
                </a:lnTo>
                <a:close/>
              </a:path>
              <a:path w="114300" h="108584">
                <a:moveTo>
                  <a:pt x="84837" y="36055"/>
                </a:moveTo>
                <a:lnTo>
                  <a:pt x="56857" y="36055"/>
                </a:lnTo>
                <a:lnTo>
                  <a:pt x="70230" y="70370"/>
                </a:lnTo>
                <a:lnTo>
                  <a:pt x="98738" y="70370"/>
                </a:lnTo>
                <a:lnTo>
                  <a:pt x="84837" y="36055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85422" y="10022014"/>
            <a:ext cx="114300" cy="108585"/>
          </a:xfrm>
          <a:custGeom>
            <a:avLst/>
            <a:gdLst/>
            <a:ahLst/>
            <a:cxnLst/>
            <a:rect l="l" t="t" r="r" b="b"/>
            <a:pathLst>
              <a:path w="114300" h="108584">
                <a:moveTo>
                  <a:pt x="70243" y="0"/>
                </a:moveTo>
                <a:lnTo>
                  <a:pt x="43916" y="0"/>
                </a:lnTo>
                <a:lnTo>
                  <a:pt x="0" y="108407"/>
                </a:lnTo>
                <a:lnTo>
                  <a:pt x="28625" y="108407"/>
                </a:lnTo>
                <a:lnTo>
                  <a:pt x="34544" y="93192"/>
                </a:lnTo>
                <a:lnTo>
                  <a:pt x="107996" y="93192"/>
                </a:lnTo>
                <a:lnTo>
                  <a:pt x="98751" y="70370"/>
                </a:lnTo>
                <a:lnTo>
                  <a:pt x="43446" y="70370"/>
                </a:lnTo>
                <a:lnTo>
                  <a:pt x="56857" y="36055"/>
                </a:lnTo>
                <a:lnTo>
                  <a:pt x="84849" y="36055"/>
                </a:lnTo>
                <a:lnTo>
                  <a:pt x="70243" y="0"/>
                </a:lnTo>
                <a:close/>
              </a:path>
              <a:path w="114300" h="108584">
                <a:moveTo>
                  <a:pt x="107996" y="93192"/>
                </a:moveTo>
                <a:lnTo>
                  <a:pt x="79146" y="93192"/>
                </a:lnTo>
                <a:lnTo>
                  <a:pt x="85064" y="108407"/>
                </a:lnTo>
                <a:lnTo>
                  <a:pt x="114160" y="108407"/>
                </a:lnTo>
                <a:lnTo>
                  <a:pt x="107996" y="93192"/>
                </a:lnTo>
                <a:close/>
              </a:path>
              <a:path w="114300" h="108584">
                <a:moveTo>
                  <a:pt x="84849" y="36055"/>
                </a:moveTo>
                <a:lnTo>
                  <a:pt x="56857" y="36055"/>
                </a:lnTo>
                <a:lnTo>
                  <a:pt x="70243" y="70370"/>
                </a:lnTo>
                <a:lnTo>
                  <a:pt x="98751" y="70370"/>
                </a:lnTo>
                <a:lnTo>
                  <a:pt x="84849" y="36055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6611" y="9477563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50" y="0"/>
                </a:lnTo>
              </a:path>
            </a:pathLst>
          </a:custGeom>
          <a:ln w="80581">
            <a:solidFill>
              <a:srgbClr val="0086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26017" y="9340422"/>
            <a:ext cx="258445" cy="97155"/>
          </a:xfrm>
          <a:custGeom>
            <a:avLst/>
            <a:gdLst/>
            <a:ahLst/>
            <a:cxnLst/>
            <a:rect l="l" t="t" r="r" b="b"/>
            <a:pathLst>
              <a:path w="258445" h="97154">
                <a:moveTo>
                  <a:pt x="258025" y="0"/>
                </a:moveTo>
                <a:lnTo>
                  <a:pt x="0" y="0"/>
                </a:lnTo>
                <a:lnTo>
                  <a:pt x="0" y="96850"/>
                </a:lnTo>
                <a:lnTo>
                  <a:pt x="258025" y="96850"/>
                </a:lnTo>
                <a:lnTo>
                  <a:pt x="258025" y="0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6611" y="9300125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850" y="0"/>
                </a:lnTo>
              </a:path>
            </a:pathLst>
          </a:custGeom>
          <a:ln w="80594">
            <a:solidFill>
              <a:srgbClr val="0086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20749" y="9054720"/>
            <a:ext cx="668655" cy="466725"/>
          </a:xfrm>
          <a:custGeom>
            <a:avLst/>
            <a:gdLst/>
            <a:ahLst/>
            <a:cxnLst/>
            <a:rect l="l" t="t" r="r" b="b"/>
            <a:pathLst>
              <a:path w="668654" h="466725">
                <a:moveTo>
                  <a:pt x="668591" y="0"/>
                </a:moveTo>
                <a:lnTo>
                  <a:pt x="202057" y="0"/>
                </a:lnTo>
                <a:lnTo>
                  <a:pt x="162416" y="3885"/>
                </a:lnTo>
                <a:lnTo>
                  <a:pt x="124829" y="15303"/>
                </a:lnTo>
                <a:lnTo>
                  <a:pt x="90169" y="33893"/>
                </a:lnTo>
                <a:lnTo>
                  <a:pt x="59309" y="59296"/>
                </a:lnTo>
                <a:lnTo>
                  <a:pt x="33904" y="90164"/>
                </a:lnTo>
                <a:lnTo>
                  <a:pt x="15309" y="124826"/>
                </a:lnTo>
                <a:lnTo>
                  <a:pt x="3887" y="162410"/>
                </a:lnTo>
                <a:lnTo>
                  <a:pt x="0" y="202044"/>
                </a:lnTo>
                <a:lnTo>
                  <a:pt x="0" y="466712"/>
                </a:lnTo>
                <a:lnTo>
                  <a:pt x="49429" y="453496"/>
                </a:lnTo>
                <a:lnTo>
                  <a:pt x="93220" y="406741"/>
                </a:lnTo>
                <a:lnTo>
                  <a:pt x="102679" y="202044"/>
                </a:lnTo>
                <a:lnTo>
                  <a:pt x="104595" y="182620"/>
                </a:lnTo>
                <a:lnTo>
                  <a:pt x="119390" y="147112"/>
                </a:lnTo>
                <a:lnTo>
                  <a:pt x="147121" y="119374"/>
                </a:lnTo>
                <a:lnTo>
                  <a:pt x="182621" y="104593"/>
                </a:lnTo>
                <a:lnTo>
                  <a:pt x="202057" y="102679"/>
                </a:lnTo>
                <a:lnTo>
                  <a:pt x="668591" y="102679"/>
                </a:lnTo>
                <a:lnTo>
                  <a:pt x="668591" y="0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20737" y="9255303"/>
            <a:ext cx="668655" cy="466725"/>
          </a:xfrm>
          <a:custGeom>
            <a:avLst/>
            <a:gdLst/>
            <a:ahLst/>
            <a:cxnLst/>
            <a:rect l="l" t="t" r="r" b="b"/>
            <a:pathLst>
              <a:path w="668654" h="466725">
                <a:moveTo>
                  <a:pt x="668604" y="0"/>
                </a:moveTo>
                <a:lnTo>
                  <a:pt x="616946" y="14348"/>
                </a:lnTo>
                <a:lnTo>
                  <a:pt x="572447" y="66160"/>
                </a:lnTo>
                <a:lnTo>
                  <a:pt x="565899" y="264655"/>
                </a:lnTo>
                <a:lnTo>
                  <a:pt x="563981" y="284088"/>
                </a:lnTo>
                <a:lnTo>
                  <a:pt x="549177" y="319569"/>
                </a:lnTo>
                <a:lnTo>
                  <a:pt x="521461" y="347280"/>
                </a:lnTo>
                <a:lnTo>
                  <a:pt x="485975" y="362087"/>
                </a:lnTo>
                <a:lnTo>
                  <a:pt x="466534" y="364007"/>
                </a:lnTo>
                <a:lnTo>
                  <a:pt x="0" y="364007"/>
                </a:lnTo>
                <a:lnTo>
                  <a:pt x="0" y="466686"/>
                </a:lnTo>
                <a:lnTo>
                  <a:pt x="466534" y="466686"/>
                </a:lnTo>
                <a:lnTo>
                  <a:pt x="506180" y="462800"/>
                </a:lnTo>
                <a:lnTo>
                  <a:pt x="543766" y="451381"/>
                </a:lnTo>
                <a:lnTo>
                  <a:pt x="578423" y="432788"/>
                </a:lnTo>
                <a:lnTo>
                  <a:pt x="609282" y="407377"/>
                </a:lnTo>
                <a:lnTo>
                  <a:pt x="634694" y="376519"/>
                </a:lnTo>
                <a:lnTo>
                  <a:pt x="653292" y="341864"/>
                </a:lnTo>
                <a:lnTo>
                  <a:pt x="664716" y="304286"/>
                </a:lnTo>
                <a:lnTo>
                  <a:pt x="668604" y="264655"/>
                </a:lnTo>
                <a:lnTo>
                  <a:pt x="668604" y="0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0210" y="8976586"/>
            <a:ext cx="4917440" cy="898323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178175" marR="30480">
              <a:lnSpc>
                <a:spcPts val="2039"/>
              </a:lnSpc>
              <a:spcBef>
                <a:spcPts val="505"/>
              </a:spcBef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178175" marR="30480">
              <a:lnSpc>
                <a:spcPts val="2039"/>
              </a:lnSpc>
              <a:spcBef>
                <a:spcPts val="505"/>
              </a:spcBef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Фармацевт</a:t>
            </a:r>
            <a:endParaRPr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2069">
              <a:lnSpc>
                <a:spcPts val="2020"/>
              </a:lnSpc>
              <a:tabLst>
                <a:tab pos="3178175" algn="l"/>
              </a:tabLst>
            </a:pPr>
            <a:r>
              <a:rPr sz="2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Провизор</a:t>
            </a:r>
            <a:endParaRPr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8243" y="499018"/>
            <a:ext cx="364490" cy="13233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615"/>
              </a:lnSpc>
            </a:pPr>
            <a:r>
              <a:rPr sz="2200" b="1" spc="-45" dirty="0">
                <a:solidFill>
                  <a:srgbClr val="FFFFFF"/>
                </a:solidFill>
                <a:latin typeface="Geometria"/>
                <a:cs typeface="Geometria"/>
              </a:rPr>
              <a:t>magnit.ru</a:t>
            </a:r>
            <a:endParaRPr sz="2200">
              <a:latin typeface="Geometria"/>
              <a:cs typeface="Geometr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29855" y="-13436"/>
            <a:ext cx="6230137" cy="6884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2822" y="6039337"/>
            <a:ext cx="3072765" cy="1533456"/>
          </a:xfrm>
          <a:custGeom>
            <a:avLst/>
            <a:gdLst/>
            <a:ahLst/>
            <a:cxnLst/>
            <a:rect l="l" t="t" r="r" b="b"/>
            <a:pathLst>
              <a:path w="3072765" h="1819275">
                <a:moveTo>
                  <a:pt x="3037446" y="0"/>
                </a:moveTo>
                <a:lnTo>
                  <a:pt x="705459" y="0"/>
                </a:lnTo>
                <a:lnTo>
                  <a:pt x="657343" y="1635"/>
                </a:lnTo>
                <a:lnTo>
                  <a:pt x="610069" y="6470"/>
                </a:lnTo>
                <a:lnTo>
                  <a:pt x="563745" y="14398"/>
                </a:lnTo>
                <a:lnTo>
                  <a:pt x="518477" y="25311"/>
                </a:lnTo>
                <a:lnTo>
                  <a:pt x="474373" y="39102"/>
                </a:lnTo>
                <a:lnTo>
                  <a:pt x="431539" y="55664"/>
                </a:lnTo>
                <a:lnTo>
                  <a:pt x="390084" y="74889"/>
                </a:lnTo>
                <a:lnTo>
                  <a:pt x="350113" y="96672"/>
                </a:lnTo>
                <a:lnTo>
                  <a:pt x="311735" y="120904"/>
                </a:lnTo>
                <a:lnTo>
                  <a:pt x="275056" y="147478"/>
                </a:lnTo>
                <a:lnTo>
                  <a:pt x="240184" y="176288"/>
                </a:lnTo>
                <a:lnTo>
                  <a:pt x="207225" y="207225"/>
                </a:lnTo>
                <a:lnTo>
                  <a:pt x="176288" y="240184"/>
                </a:lnTo>
                <a:lnTo>
                  <a:pt x="147478" y="275056"/>
                </a:lnTo>
                <a:lnTo>
                  <a:pt x="120904" y="311735"/>
                </a:lnTo>
                <a:lnTo>
                  <a:pt x="96672" y="350113"/>
                </a:lnTo>
                <a:lnTo>
                  <a:pt x="74889" y="390084"/>
                </a:lnTo>
                <a:lnTo>
                  <a:pt x="55664" y="431539"/>
                </a:lnTo>
                <a:lnTo>
                  <a:pt x="39102" y="474373"/>
                </a:lnTo>
                <a:lnTo>
                  <a:pt x="25311" y="518477"/>
                </a:lnTo>
                <a:lnTo>
                  <a:pt x="14398" y="563745"/>
                </a:lnTo>
                <a:lnTo>
                  <a:pt x="6470" y="610069"/>
                </a:lnTo>
                <a:lnTo>
                  <a:pt x="1635" y="657343"/>
                </a:lnTo>
                <a:lnTo>
                  <a:pt x="0" y="705459"/>
                </a:lnTo>
                <a:lnTo>
                  <a:pt x="0" y="1783842"/>
                </a:lnTo>
                <a:lnTo>
                  <a:pt x="2783" y="1797532"/>
                </a:lnTo>
                <a:lnTo>
                  <a:pt x="10361" y="1808741"/>
                </a:lnTo>
                <a:lnTo>
                  <a:pt x="21575" y="1816315"/>
                </a:lnTo>
                <a:lnTo>
                  <a:pt x="35267" y="1819097"/>
                </a:lnTo>
                <a:lnTo>
                  <a:pt x="2367267" y="1819097"/>
                </a:lnTo>
                <a:lnTo>
                  <a:pt x="2415383" y="1817461"/>
                </a:lnTo>
                <a:lnTo>
                  <a:pt x="2462656" y="1812626"/>
                </a:lnTo>
                <a:lnTo>
                  <a:pt x="2508980" y="1804698"/>
                </a:lnTo>
                <a:lnTo>
                  <a:pt x="2554247" y="1793786"/>
                </a:lnTo>
                <a:lnTo>
                  <a:pt x="2598350" y="1779995"/>
                </a:lnTo>
                <a:lnTo>
                  <a:pt x="2641183" y="1763433"/>
                </a:lnTo>
                <a:lnTo>
                  <a:pt x="2682637" y="1744207"/>
                </a:lnTo>
                <a:lnTo>
                  <a:pt x="2722606" y="1722424"/>
                </a:lnTo>
                <a:lnTo>
                  <a:pt x="2760983" y="1698192"/>
                </a:lnTo>
                <a:lnTo>
                  <a:pt x="2797660" y="1671618"/>
                </a:lnTo>
                <a:lnTo>
                  <a:pt x="2832531" y="1642808"/>
                </a:lnTo>
                <a:lnTo>
                  <a:pt x="2865488" y="1611871"/>
                </a:lnTo>
                <a:lnTo>
                  <a:pt x="2896424" y="1578912"/>
                </a:lnTo>
                <a:lnTo>
                  <a:pt x="2925232" y="1544040"/>
                </a:lnTo>
                <a:lnTo>
                  <a:pt x="2951805" y="1507361"/>
                </a:lnTo>
                <a:lnTo>
                  <a:pt x="2976035" y="1468983"/>
                </a:lnTo>
                <a:lnTo>
                  <a:pt x="2997816" y="1429013"/>
                </a:lnTo>
                <a:lnTo>
                  <a:pt x="3017041" y="1387557"/>
                </a:lnTo>
                <a:lnTo>
                  <a:pt x="3033602" y="1344724"/>
                </a:lnTo>
                <a:lnTo>
                  <a:pt x="3047392" y="1300619"/>
                </a:lnTo>
                <a:lnTo>
                  <a:pt x="3058304" y="1255351"/>
                </a:lnTo>
                <a:lnTo>
                  <a:pt x="3066231" y="1209027"/>
                </a:lnTo>
                <a:lnTo>
                  <a:pt x="3071066" y="1161753"/>
                </a:lnTo>
                <a:lnTo>
                  <a:pt x="3072701" y="1113637"/>
                </a:lnTo>
                <a:lnTo>
                  <a:pt x="3072701" y="35267"/>
                </a:lnTo>
                <a:lnTo>
                  <a:pt x="3069920" y="21575"/>
                </a:lnTo>
                <a:lnTo>
                  <a:pt x="3062346" y="10361"/>
                </a:lnTo>
                <a:lnTo>
                  <a:pt x="3051136" y="2783"/>
                </a:lnTo>
                <a:lnTo>
                  <a:pt x="3037446" y="0"/>
                </a:lnTo>
                <a:close/>
              </a:path>
            </a:pathLst>
          </a:custGeom>
          <a:solidFill>
            <a:srgbClr val="008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7"/>
          <p:cNvSpPr txBox="1"/>
          <p:nvPr/>
        </p:nvSpPr>
        <p:spPr>
          <a:xfrm>
            <a:off x="368435" y="6506920"/>
            <a:ext cx="2966362" cy="797206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ts val="2850"/>
              </a:lnSpc>
              <a:spcBef>
                <a:spcPts val="395"/>
              </a:spcBef>
            </a:pPr>
            <a:r>
              <a:rPr lang="ru-RU" sz="3600" b="1" spc="-45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Geometria"/>
              </a:rPr>
              <a:t>С заботой     о Вас</a:t>
            </a:r>
            <a:endParaRPr sz="3600" dirty="0">
              <a:latin typeface="Verdana" panose="020B0604030504040204" pitchFamily="34" charset="0"/>
              <a:ea typeface="Verdana" panose="020B0604030504040204" pitchFamily="34" charset="0"/>
              <a:cs typeface="Geometria"/>
            </a:endParaRPr>
          </a:p>
        </p:txBody>
      </p:sp>
      <p:sp>
        <p:nvSpPr>
          <p:cNvPr id="97" name="object 8"/>
          <p:cNvSpPr txBox="1"/>
          <p:nvPr/>
        </p:nvSpPr>
        <p:spPr>
          <a:xfrm>
            <a:off x="3670617" y="7088996"/>
            <a:ext cx="3754754" cy="1131078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 marR="5080">
              <a:lnSpc>
                <a:spcPts val="3850"/>
              </a:lnSpc>
              <a:spcBef>
                <a:spcPts val="1019"/>
              </a:spcBef>
            </a:pPr>
            <a:r>
              <a:rPr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Geometria"/>
              </a:rPr>
              <a:t>«Магнит»  </a:t>
            </a:r>
            <a:r>
              <a:rPr sz="3200" b="1" spc="-30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Geometria"/>
              </a:rPr>
              <a:t>всегда</a:t>
            </a:r>
            <a:r>
              <a:rPr sz="3200" b="1" spc="-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Geometri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Geometria"/>
              </a:rPr>
              <a:t>рядом!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Geometria"/>
            </a:endParaRPr>
          </a:p>
        </p:txBody>
      </p:sp>
      <p:sp>
        <p:nvSpPr>
          <p:cNvPr id="98" name="object 3"/>
          <p:cNvSpPr txBox="1"/>
          <p:nvPr/>
        </p:nvSpPr>
        <p:spPr>
          <a:xfrm>
            <a:off x="384584" y="8922166"/>
            <a:ext cx="3927066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45" dirty="0" err="1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Geometria"/>
              </a:rPr>
              <a:t>Наши</a:t>
            </a:r>
            <a:r>
              <a:rPr sz="2500" b="1" spc="-15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Geometria"/>
              </a:rPr>
              <a:t> </a:t>
            </a:r>
            <a:r>
              <a:rPr sz="2500" b="1" spc="-60" dirty="0" err="1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Geometria"/>
              </a:rPr>
              <a:t>вакансии</a:t>
            </a:r>
            <a:r>
              <a:rPr sz="2500" b="1" spc="-60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Geometria"/>
              </a:rPr>
              <a:t>:</a:t>
            </a:r>
            <a:endParaRPr sz="2500" dirty="0">
              <a:latin typeface="Verdana" panose="020B0604030504040204" pitchFamily="34" charset="0"/>
              <a:ea typeface="Verdana" panose="020B0604030504040204" pitchFamily="34" charset="0"/>
              <a:cs typeface="Geometria"/>
            </a:endParaRPr>
          </a:p>
        </p:txBody>
      </p:sp>
      <p:sp>
        <p:nvSpPr>
          <p:cNvPr id="99" name="object 4"/>
          <p:cNvSpPr txBox="1"/>
          <p:nvPr/>
        </p:nvSpPr>
        <p:spPr>
          <a:xfrm>
            <a:off x="716822" y="9643268"/>
            <a:ext cx="2909028" cy="5309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6670">
              <a:lnSpc>
                <a:spcPts val="890"/>
              </a:lnSpc>
              <a:spcBef>
                <a:spcPts val="140"/>
              </a:spcBef>
            </a:pPr>
            <a:r>
              <a:rPr sz="1400" spc="120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Стань </a:t>
            </a:r>
            <a:r>
              <a:rPr sz="1400" spc="114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частью </a:t>
            </a:r>
            <a:r>
              <a:rPr sz="1400" spc="10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нашей</a:t>
            </a:r>
            <a:r>
              <a:rPr sz="1400" spc="-10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1400" spc="95" dirty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семьи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12700">
              <a:lnSpc>
                <a:spcPts val="3050"/>
              </a:lnSpc>
            </a:pPr>
            <a:r>
              <a:rPr lang="en-US" sz="2400" b="1" dirty="0" smtClean="0">
                <a:solidFill>
                  <a:srgbClr val="008694"/>
                </a:solidFill>
                <a:latin typeface="Verdana" panose="020B0604030504040204" pitchFamily="34" charset="0"/>
                <a:ea typeface="Verdana" panose="020B0604030504040204" pitchFamily="34" charset="0"/>
                <a:cs typeface="Geometria"/>
              </a:rPr>
              <a:t>8 963 026 33 49</a:t>
            </a:r>
            <a:endParaRPr sz="2400" dirty="0">
              <a:solidFill>
                <a:srgbClr val="008694"/>
              </a:solidFill>
              <a:latin typeface="Verdana" panose="020B0604030504040204" pitchFamily="34" charset="0"/>
              <a:ea typeface="Verdana" panose="020B0604030504040204" pitchFamily="34" charset="0"/>
              <a:cs typeface="Geomet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26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</vt:lpstr>
      <vt:lpstr>Geometria</vt:lpstr>
      <vt:lpstr>Verdana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Аптека pptx</dc:title>
  <dc:creator>Магеря Руслан Александрович</dc:creator>
  <cp:lastModifiedBy>Шестакова Вероника Юрьевна</cp:lastModifiedBy>
  <cp:revision>8</cp:revision>
  <dcterms:created xsi:type="dcterms:W3CDTF">2020-03-30T13:04:19Z</dcterms:created>
  <dcterms:modified xsi:type="dcterms:W3CDTF">2020-11-18T10:37:33Z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2020-03-30T00:00:00Z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2020-03-30T00:00:00Z</vt:filetime>
  </property>
</Properties>
</file>