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64" r:id="rId2"/>
    <p:sldId id="256" r:id="rId3"/>
    <p:sldId id="257" r:id="rId4"/>
    <p:sldId id="265" r:id="rId5"/>
    <p:sldId id="266" r:id="rId6"/>
    <p:sldId id="267" r:id="rId7"/>
    <p:sldId id="260" r:id="rId8"/>
    <p:sldId id="261" r:id="rId9"/>
    <p:sldId id="262" r:id="rId10"/>
    <p:sldId id="263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1" r:id="rId32"/>
    <p:sldId id="289" r:id="rId33"/>
    <p:sldId id="293" r:id="rId34"/>
    <p:sldId id="290" r:id="rId35"/>
    <p:sldId id="291" r:id="rId36"/>
    <p:sldId id="292" r:id="rId37"/>
    <p:sldId id="294" r:id="rId38"/>
    <p:sldId id="295" r:id="rId39"/>
    <p:sldId id="296" r:id="rId40"/>
    <p:sldId id="298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8" autoAdjust="0"/>
  </p:normalViewPr>
  <p:slideViewPr>
    <p:cSldViewPr>
      <p:cViewPr>
        <p:scale>
          <a:sx n="82" d="100"/>
          <a:sy n="82" d="100"/>
        </p:scale>
        <p:origin x="-2418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6E677-0110-41AC-B5F7-D8363E5883CE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97873-6D9A-41B8-A28E-4DED50FD50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97873-6D9A-41B8-A28E-4DED50FD50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Демонстрационный экзамен по стандартам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772816"/>
            <a:ext cx="8784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форма промежуточной аттестации студентов и ГИА выпускников по программам СПО и ВПО, которая предусматривает: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моделирование реальных производственных условий для демонстрации выпускниками профессиональных умений и навыков;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независимую экспертную оценку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выполнения заданий демонстрационного экзамена,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экспертами из числа представителей предприятии (работодателей)̆;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определение уровня знаний, умений и навыков выпускников в соответствии с международными требованиями.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0"/>
            <a:ext cx="8615702" cy="6453336"/>
            <a:chOff x="251520" y="0"/>
            <a:chExt cx="8615702" cy="645333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119" r="23399" b="19796"/>
            <a:stretch>
              <a:fillRect/>
            </a:stretch>
          </p:blipFill>
          <p:spPr bwMode="auto">
            <a:xfrm>
              <a:off x="251520" y="0"/>
              <a:ext cx="8615702" cy="645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2411760" y="4725144"/>
              <a:ext cx="864096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260648"/>
            <a:ext cx="8964488" cy="6597352"/>
            <a:chOff x="0" y="260648"/>
            <a:chExt cx="8964488" cy="659735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4009" t="8729" r="6940" b="-4167"/>
            <a:stretch>
              <a:fillRect/>
            </a:stretch>
          </p:blipFill>
          <p:spPr bwMode="auto">
            <a:xfrm>
              <a:off x="0" y="260648"/>
              <a:ext cx="8964488" cy="6597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rot="17818320">
              <a:off x="7576947" y="6185759"/>
              <a:ext cx="548680" cy="29290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8964488" cy="6768752"/>
            <a:chOff x="0" y="0"/>
            <a:chExt cx="8964488" cy="6768752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755" t="6795" r="21957" b="19104"/>
            <a:stretch>
              <a:fillRect/>
            </a:stretch>
          </p:blipFill>
          <p:spPr bwMode="auto">
            <a:xfrm>
              <a:off x="0" y="0"/>
              <a:ext cx="8964488" cy="676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>
              <a:off x="3851920" y="5157192"/>
              <a:ext cx="742934" cy="5040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0"/>
            <a:ext cx="8402082" cy="6629943"/>
            <a:chOff x="323528" y="0"/>
            <a:chExt cx="8402082" cy="6629943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67" t="3239" r="1455" b="3213"/>
            <a:stretch>
              <a:fillRect/>
            </a:stretch>
          </p:blipFill>
          <p:spPr bwMode="auto">
            <a:xfrm>
              <a:off x="323528" y="0"/>
              <a:ext cx="7776864" cy="6629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7956376" y="4797152"/>
              <a:ext cx="580605" cy="5040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Стрелка вправо 3"/>
            <p:cNvSpPr/>
            <p:nvPr/>
          </p:nvSpPr>
          <p:spPr>
            <a:xfrm flipH="1">
              <a:off x="8028384" y="6021288"/>
              <a:ext cx="697226" cy="5040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3863" y="3395663"/>
            <a:ext cx="676275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13977" r="6472"/>
          <a:stretch>
            <a:fillRect/>
          </a:stretch>
        </p:blipFill>
        <p:spPr bwMode="auto">
          <a:xfrm>
            <a:off x="-612576" y="-99392"/>
            <a:ext cx="11449272" cy="855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620688"/>
            <a:ext cx="8568952" cy="5832648"/>
            <a:chOff x="0" y="620688"/>
            <a:chExt cx="8568952" cy="5832648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868" r="3770"/>
            <a:stretch>
              <a:fillRect/>
            </a:stretch>
          </p:blipFill>
          <p:spPr bwMode="auto">
            <a:xfrm>
              <a:off x="0" y="620688"/>
              <a:ext cx="8568952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6084168" y="4077072"/>
              <a:ext cx="864096" cy="288032"/>
            </a:xfrm>
            <a:prstGeom prst="rightArrow">
              <a:avLst>
                <a:gd name="adj1" fmla="val 28661"/>
                <a:gd name="adj2" fmla="val 61942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620688"/>
            <a:ext cx="8964488" cy="5573241"/>
            <a:chOff x="179512" y="620688"/>
            <a:chExt cx="8964488" cy="557324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807" r="3830"/>
            <a:stretch>
              <a:fillRect/>
            </a:stretch>
          </p:blipFill>
          <p:spPr bwMode="auto">
            <a:xfrm>
              <a:off x="179512" y="620688"/>
              <a:ext cx="8964488" cy="5573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5796136" y="5157192"/>
              <a:ext cx="1728192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476672"/>
            <a:ext cx="8910394" cy="5877272"/>
            <a:chOff x="0" y="476672"/>
            <a:chExt cx="8910394" cy="5877272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625" r="10910"/>
            <a:stretch>
              <a:fillRect/>
            </a:stretch>
          </p:blipFill>
          <p:spPr bwMode="auto">
            <a:xfrm>
              <a:off x="0" y="476672"/>
              <a:ext cx="8910394" cy="5877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6228184" y="4077072"/>
              <a:ext cx="1368152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0"/>
            <a:ext cx="8528059" cy="6537945"/>
            <a:chOff x="179512" y="0"/>
            <a:chExt cx="8528059" cy="6537945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0"/>
              <a:ext cx="8528059" cy="6537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7164288" y="5373216"/>
              <a:ext cx="864096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7793" t="4262" r="2151"/>
          <a:stretch>
            <a:fillRect/>
          </a:stretch>
        </p:blipFill>
        <p:spPr bwMode="auto">
          <a:xfrm>
            <a:off x="0" y="548680"/>
            <a:ext cx="877858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flipH="1">
            <a:off x="4932040" y="5733256"/>
            <a:ext cx="864096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orldskills.ru/images/exp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611560" y="1916832"/>
            <a:ext cx="1551806" cy="1551806"/>
          </a:xfrm>
          <a:prstGeom prst="rect">
            <a:avLst/>
          </a:prstGeom>
          <a:noFill/>
        </p:spPr>
      </p:pic>
      <p:pic>
        <p:nvPicPr>
          <p:cNvPr id="1027" name="Picture 3" descr="https://worldskills.ru/images/exp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30000"/>
          </a:blip>
          <a:srcRect/>
          <a:stretch>
            <a:fillRect/>
          </a:stretch>
        </p:blipFill>
        <p:spPr bwMode="auto">
          <a:xfrm>
            <a:off x="4572000" y="2204864"/>
            <a:ext cx="1047750" cy="1047750"/>
          </a:xfrm>
          <a:prstGeom prst="rect">
            <a:avLst/>
          </a:prstGeom>
          <a:noFill/>
        </p:spPr>
      </p:pic>
      <p:pic>
        <p:nvPicPr>
          <p:cNvPr id="1028" name="Picture 4" descr="https://worldskills.ru/images/exp3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7236296" y="2132856"/>
            <a:ext cx="1047750" cy="10477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5536" y="3717032"/>
            <a:ext cx="2286000" cy="115416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ЭКСПЕРТ ДЕМОНСТРАЦИОННОГО ЭКЗАМЕНА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Эксперт, имеющий право оценки демонстрационного экзамена по соответствующей компетенции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95936" y="3645024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ЭКСПЕРТ ЧЕМПИОНАТА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Эксперт, имеющий право организации и проведения регионального (корпоративного, отраслевого, вузовского) чемпионата по соответствующей компетенции</a:t>
            </a:r>
            <a:endParaRPr lang="ru-RU" sz="1000" dirty="0" smtClean="0">
              <a:solidFill>
                <a:srgbClr val="002060"/>
              </a:solidFill>
              <a:latin typeface="ff-good-headline-web-pro-con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ff-good-headline-web-pro-con"/>
                <a:cs typeface="Arial" pitchFamily="34" charset="0"/>
              </a:rPr>
              <a:t>  </a:t>
            </a:r>
            <a:endParaRPr lang="ru-RU" sz="1300" dirty="0" smtClean="0">
              <a:solidFill>
                <a:srgbClr val="002060"/>
              </a:solidFill>
              <a:latin typeface="futura-pt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3284984"/>
            <a:ext cx="2286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ЭКСПЕРТ ПО КОМПЕТЕНЦИИ (ПРОДВИНУТЫЙ УРОВЕНЬ)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Программа, направленная на углубленное изучение практики работы эксперта по компетенции и формирование кадрового резерва международного эксперта и менеджера компетенции </a:t>
            </a:r>
            <a:r>
              <a:rPr lang="ru-RU" sz="1000" dirty="0" err="1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Ворлдскиллс</a:t>
            </a:r>
            <a:r>
              <a:rPr lang="ru-RU" sz="1000" dirty="0" smtClean="0">
                <a:solidFill>
                  <a:srgbClr val="002060"/>
                </a:solidFill>
                <a:latin typeface="futura-pt"/>
                <a:cs typeface="Arial" pitchFamily="34" charset="0"/>
              </a:rPr>
              <a:t> Россия</a:t>
            </a:r>
            <a:endParaRPr lang="ru-RU" sz="6600" dirty="0" smtClean="0">
              <a:solidFill>
                <a:srgbClr val="002060"/>
              </a:solidFill>
              <a:latin typeface="ff-good-headline-web-pro-con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54868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Уровни экспертов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528" y="332656"/>
            <a:ext cx="8425228" cy="6120680"/>
            <a:chOff x="323528" y="332656"/>
            <a:chExt cx="8425228" cy="6120680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332656"/>
              <a:ext cx="8425228" cy="612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3347864" y="3356992"/>
              <a:ext cx="79208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644008" y="3212976"/>
              <a:ext cx="40324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Компетенция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Медицинский и социальный уход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7504" y="0"/>
            <a:ext cx="9036496" cy="6453336"/>
            <a:chOff x="107504" y="0"/>
            <a:chExt cx="9036496" cy="6453336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0"/>
              <a:ext cx="9036496" cy="6453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4139952" y="2564904"/>
              <a:ext cx="24482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Медицинский и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социальный уход</a:t>
              </a:r>
            </a:p>
          </p:txBody>
        </p:sp>
        <p:sp>
          <p:nvSpPr>
            <p:cNvPr id="4" name="Стрелка вправо 3"/>
            <p:cNvSpPr/>
            <p:nvPr/>
          </p:nvSpPr>
          <p:spPr>
            <a:xfrm flipH="1">
              <a:off x="5364088" y="5805264"/>
              <a:ext cx="79208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4048"/>
            <a:ext cx="7776864" cy="61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 flipH="1">
            <a:off x="5652120" y="4653136"/>
            <a:ext cx="115212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530534" y="548681"/>
            <a:ext cx="7456180" cy="5313958"/>
            <a:chOff x="530534" y="548681"/>
            <a:chExt cx="7456180" cy="5313958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0534" y="548681"/>
              <a:ext cx="7456180" cy="5313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4139952" y="4941168"/>
              <a:ext cx="115212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t="8375" b="10709"/>
          <a:stretch>
            <a:fillRect/>
          </a:stretch>
        </p:blipFill>
        <p:spPr bwMode="auto">
          <a:xfrm>
            <a:off x="0" y="836712"/>
            <a:ext cx="913919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528" y="483287"/>
            <a:ext cx="7560963" cy="6374713"/>
            <a:chOff x="323528" y="483287"/>
            <a:chExt cx="7560963" cy="6374713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483287"/>
              <a:ext cx="7560963" cy="6374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rot="10800000" flipH="1">
              <a:off x="4932040" y="2492896"/>
              <a:ext cx="115212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494" y="260648"/>
            <a:ext cx="761350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4" y="1124744"/>
            <a:ext cx="8308451" cy="477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53" y="404664"/>
            <a:ext cx="804249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8934875" cy="19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87646" y="2636912"/>
            <a:ext cx="9056354" cy="4006197"/>
            <a:chOff x="87646" y="2636912"/>
            <a:chExt cx="9056354" cy="4006197"/>
          </a:xfrm>
        </p:grpSpPr>
        <p:pic>
          <p:nvPicPr>
            <p:cNvPr id="266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7646" y="2636912"/>
              <a:ext cx="9056354" cy="4006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Стрелка вправо 3"/>
            <p:cNvSpPr/>
            <p:nvPr/>
          </p:nvSpPr>
          <p:spPr>
            <a:xfrm rot="10800000" flipH="1">
              <a:off x="4932040" y="3429000"/>
              <a:ext cx="115212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772816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Цели программы: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основных понятий и регламентирующих документов, необходимых для оценки демонстрационного экзамена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знаний по регламенту и правилам оценки демонстрационного экзамена</a:t>
            </a:r>
          </a:p>
          <a:p>
            <a:pPr fontAlgn="base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программы слушатели изучат: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Историю, современное состояние и перспективы развития движения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«Молодые профессионалы (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Россия)»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организации и проведения демонстрационного экзамена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оценивания результатов демонстрационного экзамена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 демонстрационного экзамена по стандартам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Россия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3818"/>
            <a:ext cx="7704856" cy="597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90613" y="38100"/>
            <a:ext cx="6962775" cy="6781800"/>
            <a:chOff x="1090613" y="38100"/>
            <a:chExt cx="6962775" cy="678180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90613" y="38100"/>
              <a:ext cx="6962775" cy="678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5724128" y="1340768"/>
              <a:ext cx="115212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83568" y="836712"/>
            <a:ext cx="7848872" cy="5400600"/>
            <a:chOff x="683568" y="836712"/>
            <a:chExt cx="7848872" cy="54006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901" r="2219" b="52811"/>
            <a:stretch>
              <a:fillRect/>
            </a:stretch>
          </p:blipFill>
          <p:spPr bwMode="auto">
            <a:xfrm>
              <a:off x="683568" y="836712"/>
              <a:ext cx="7848872" cy="54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5436096" y="2564904"/>
              <a:ext cx="1152128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410633" cy="530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47932"/>
            <a:ext cx="8424935" cy="635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500401" cy="55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2865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081465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136904" cy="292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71547" cy="471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661248"/>
            <a:ext cx="84249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555" t="10145" r="10733"/>
          <a:stretch>
            <a:fillRect/>
          </a:stretch>
        </p:blipFill>
        <p:spPr bwMode="auto">
          <a:xfrm>
            <a:off x="683568" y="1124744"/>
            <a:ext cx="79336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88640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Регламентирующая нормативная база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36496" cy="24342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19.03.2021. 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состоится компьютерное тестирование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компьютерном классе САЦ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Начало в 15.00.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4437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Зарегистрироваться, сохранить пароль.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Пройти обучение самостоятельно (16 занятий, +прочитать кодекс медицинской сестры)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3016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42493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68296"/>
            <a:ext cx="9144000" cy="514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13092"/>
          <a:stretch>
            <a:fillRect/>
          </a:stretch>
        </p:blipFill>
        <p:spPr bwMode="auto">
          <a:xfrm>
            <a:off x="0" y="548680"/>
            <a:ext cx="8784976" cy="568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253461" cy="115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323528" y="1844824"/>
            <a:ext cx="7286625" cy="3362325"/>
            <a:chOff x="323528" y="1844824"/>
            <a:chExt cx="7286625" cy="33623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1844824"/>
              <a:ext cx="7286625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Стрелка вправо 4"/>
            <p:cNvSpPr/>
            <p:nvPr/>
          </p:nvSpPr>
          <p:spPr>
            <a:xfrm flipH="1">
              <a:off x="6516216" y="4365104"/>
              <a:ext cx="864096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437" r="19119"/>
          <a:stretch>
            <a:fillRect/>
          </a:stretch>
        </p:blipFill>
        <p:spPr bwMode="auto">
          <a:xfrm>
            <a:off x="971600" y="332656"/>
            <a:ext cx="70567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9512" y="0"/>
            <a:ext cx="7704856" cy="6507979"/>
            <a:chOff x="179512" y="0"/>
            <a:chExt cx="7704856" cy="6507979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3572" t="2631" r="24770"/>
            <a:stretch>
              <a:fillRect/>
            </a:stretch>
          </p:blipFill>
          <p:spPr bwMode="auto">
            <a:xfrm>
              <a:off x="179512" y="0"/>
              <a:ext cx="6912768" cy="6507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Стрелка вправо 2"/>
            <p:cNvSpPr/>
            <p:nvPr/>
          </p:nvSpPr>
          <p:spPr>
            <a:xfrm flipH="1">
              <a:off x="7020272" y="4293096"/>
              <a:ext cx="864096" cy="48463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175</Words>
  <Application>Microsoft Office PowerPoint</Application>
  <PresentationFormat>Экран (4:3)</PresentationFormat>
  <Paragraphs>36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Демонстрационный экзамен по стандартам Ворлдскиллс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19.03.2021.  состоится компьютерное тестирование в компьютерном классе САЦ Начало в 15.00.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Линар</dc:creator>
  <cp:lastModifiedBy>Линар</cp:lastModifiedBy>
  <cp:revision>19</cp:revision>
  <dcterms:created xsi:type="dcterms:W3CDTF">2021-03-07T06:43:36Z</dcterms:created>
  <dcterms:modified xsi:type="dcterms:W3CDTF">2021-03-17T07:42:38Z</dcterms:modified>
</cp:coreProperties>
</file>